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7010400" cy="9296400"/>
  <p:embeddedFontLst>
    <p:embeddedFont>
      <p:font typeface="Maven Pro" charset="0"/>
      <p:regular r:id="rId15"/>
      <p:bold r:id="rId16"/>
    </p:embeddedFont>
    <p:embeddedFont>
      <p:font typeface="Nunito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8015C1-66CA-4C15-8C76-EF05F0B9A6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0F094D-D9FC-47FD-9222-86148F61D9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pPr marL="0" lvl="0" indent="0" algn="r">
                <a:spcBef>
                  <a:spcPts val="0"/>
                </a:spcBef>
                <a:buNone/>
              </a:pPr>
              <a:t>‹#›</a:t>
            </a:fld>
            <a:endParaRPr lang="en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Types of Government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is a Theocracy?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79750" y="1261150"/>
            <a:ext cx="4494900" cy="364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theocracy is government ruled by or subject to religious authority.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Theocracies can also fall into different types of governments like democracies, dictatorships, and oligarchies.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Theocracy just means that the country uses religious law to form the government or have religious leaders in power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 sz="1800"/>
              <a:t>An example of a Theocracy is Iran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900" y="1261150"/>
            <a:ext cx="1492125" cy="212877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4970400" y="3437250"/>
            <a:ext cx="1669200" cy="7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i="1">
                <a:latin typeface="Nunito"/>
                <a:ea typeface="Nunito"/>
                <a:cs typeface="Nunito"/>
                <a:sym typeface="Nunito"/>
              </a:rPr>
              <a:t>Hassan Rouhani, Religious Leader of Iran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4025" y="1261150"/>
            <a:ext cx="1492124" cy="21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7256400" y="3437250"/>
            <a:ext cx="1669200" cy="9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i="1">
                <a:latin typeface="Nunito"/>
                <a:ea typeface="Nunito"/>
                <a:cs typeface="Nunito"/>
                <a:sym typeface="Nunito"/>
              </a:rPr>
              <a:t>Mahmoud Ahmadinejad, Political Leader of Iran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is an Oligarchy?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60725" y="1397150"/>
            <a:ext cx="8333400" cy="362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 oligarchy is government ruled by a few powerful people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Juntas are an example of an oligarchy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The military taking over power in a country means the group of leaders take power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 example of a Junta is the Country Libya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 sz="1800"/>
              <a:t>An example of an oligarchy is Saudi Arabia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is Government?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66325" y="1520200"/>
            <a:ext cx="3023700" cy="220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 sz="2400"/>
              <a:t>The institution through which a society makes and enforces its public policies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563" y="1266599"/>
            <a:ext cx="2576976" cy="16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550" y="3193475"/>
            <a:ext cx="2576976" cy="168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5508" y="987976"/>
            <a:ext cx="1481600" cy="180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Ok, So What Does That Mean?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0" y="1408950"/>
            <a:ext cx="8494200" cy="317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That means a country sets up rules and procedures that certain people believe will be the best for the country.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Questions you need to ask when looking at government: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Who has the power in the government?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type of laws are created for the country?</a:t>
            </a:r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r>
              <a:rPr lang="en" sz="1800"/>
              <a:t>Does the government protect the citizens of the country?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The Different Types of Government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86550" y="1224050"/>
            <a:ext cx="8580900" cy="364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These are the different types of government we see today: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Monarchy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Dictatorship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Republic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Direct Democracy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Oligarchy</a:t>
            </a:r>
          </a:p>
          <a:p>
            <a:pPr marL="914400" lvl="1" indent="-381000" rtl="0">
              <a:spcBef>
                <a:spcPts val="0"/>
              </a:spcBef>
              <a:buSzPts val="2400"/>
              <a:buChar char="○"/>
            </a:pPr>
            <a:r>
              <a:rPr lang="en" sz="2400"/>
              <a:t>Theocracy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is a Monarchy?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04475" y="1300950"/>
            <a:ext cx="4210500" cy="378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monarchy is where one person, a king or queen, rules over the country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Monarchies are known to be an </a:t>
            </a:r>
            <a:r>
              <a:rPr lang="en" sz="1800" b="1"/>
              <a:t>Autocracy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This means one person in power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 sz="1800"/>
              <a:t>The power is passed down through the family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300" y="1224050"/>
            <a:ext cx="1355149" cy="187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9325" y="1224050"/>
            <a:ext cx="1355152" cy="18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9525" y="3300637"/>
            <a:ext cx="1355150" cy="1842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Shape 309"/>
          <p:cNvCxnSpPr>
            <a:stCxn id="306" idx="3"/>
          </p:cNvCxnSpPr>
          <p:nvPr/>
        </p:nvCxnSpPr>
        <p:spPr>
          <a:xfrm>
            <a:off x="6016449" y="2162313"/>
            <a:ext cx="919800" cy="1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0" name="Shape 310"/>
          <p:cNvCxnSpPr>
            <a:stCxn id="307" idx="2"/>
            <a:endCxn id="308" idx="3"/>
          </p:cNvCxnSpPr>
          <p:nvPr/>
        </p:nvCxnSpPr>
        <p:spPr>
          <a:xfrm flipH="1">
            <a:off x="6344700" y="3066902"/>
            <a:ext cx="1252200" cy="1155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is a Dictatorship?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1825" y="1261150"/>
            <a:ext cx="3882300" cy="375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dictatorship is where one person has complete control over everything in the government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Dictatorships are also known as autocracies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also fall into the category of </a:t>
            </a:r>
            <a:r>
              <a:rPr lang="en" sz="1800" b="1"/>
              <a:t>Totalitarianism</a:t>
            </a:r>
          </a:p>
          <a:p>
            <a:pPr marL="914400" lvl="1" indent="-342900" rtl="0">
              <a:spcBef>
                <a:spcPts val="0"/>
              </a:spcBef>
              <a:buSzPts val="1800"/>
              <a:buChar char="○"/>
            </a:pPr>
            <a:r>
              <a:rPr lang="en" sz="1800"/>
              <a:t>This means they control all aspects of citizens’ lives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000" y="1261150"/>
            <a:ext cx="2691401" cy="168212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4442725" y="2942650"/>
            <a:ext cx="2596500" cy="3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i="1">
                <a:latin typeface="Nunito"/>
                <a:ea typeface="Nunito"/>
                <a:cs typeface="Nunito"/>
                <a:sym typeface="Nunito"/>
              </a:rPr>
              <a:t>Kim Jong Un, North Korea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625" y="1750275"/>
            <a:ext cx="1799975" cy="240118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6804925" y="4085650"/>
            <a:ext cx="2596500" cy="39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i="1">
                <a:latin typeface="Nunito"/>
                <a:ea typeface="Nunito"/>
                <a:cs typeface="Nunito"/>
                <a:sym typeface="Nunito"/>
              </a:rPr>
              <a:t>Adolf Hitler,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Power to the People!!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178650" y="1371825"/>
            <a:ext cx="8575200" cy="3400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Democracies are the most common form of government we see today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Democracies give the power to the citizens of the country to make decisions about the country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There are two different types of democracies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Republic</a:t>
            </a:r>
          </a:p>
          <a:p>
            <a:pPr marL="914400" lvl="1" indent="-381000" rtl="0">
              <a:spcBef>
                <a:spcPts val="0"/>
              </a:spcBef>
              <a:buSzPts val="2400"/>
              <a:buChar char="○"/>
            </a:pPr>
            <a:r>
              <a:rPr lang="en" sz="2400"/>
              <a:t>Direct Democracies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is a Direct Democracy?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7375" y="1421300"/>
            <a:ext cx="4396200" cy="363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direct democracy is where citizens take full participation into the decisions of the country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means every citizen votes on every law or issue, they are judges in cases, and are involved in the day-to-day work of the government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Ancient Greece is where we saw the first direct democracy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 sz="1800"/>
              <a:t>New England town hall meeting is an example today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650" y="1095000"/>
            <a:ext cx="2114273" cy="158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9725" y="2460224"/>
            <a:ext cx="2114276" cy="140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9375" y="3273425"/>
            <a:ext cx="2642835" cy="158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is a Republic?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92125" y="1300950"/>
            <a:ext cx="4420800" cy="373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republic is where citizens elect people to represent them in the government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Ancient Rome is where the first republic was created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United States is also an example of a republic</a:t>
            </a:r>
          </a:p>
          <a:p>
            <a:pPr marL="914400" lvl="1" indent="-342900" rtl="0">
              <a:spcBef>
                <a:spcPts val="0"/>
              </a:spcBef>
              <a:buSzPts val="1800"/>
              <a:buChar char="○"/>
            </a:pPr>
            <a:r>
              <a:rPr lang="en" sz="1800"/>
              <a:t>We vote in state elections and national elections to have people represent us in the government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950" y="311825"/>
            <a:ext cx="4040050" cy="25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953" y="2831400"/>
            <a:ext cx="3960097" cy="23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Maven Pro</vt:lpstr>
      <vt:lpstr>Nunito</vt:lpstr>
      <vt:lpstr>Momentum</vt:lpstr>
      <vt:lpstr>Types of Government</vt:lpstr>
      <vt:lpstr>What is Government?</vt:lpstr>
      <vt:lpstr>Ok, So What Does That Mean?</vt:lpstr>
      <vt:lpstr>The Different Types of Government</vt:lpstr>
      <vt:lpstr>What is a Monarchy?</vt:lpstr>
      <vt:lpstr>What is a Dictatorship?</vt:lpstr>
      <vt:lpstr>Power to the People!!</vt:lpstr>
      <vt:lpstr>What is a Direct Democracy?</vt:lpstr>
      <vt:lpstr>What is a Republic?</vt:lpstr>
      <vt:lpstr>What is a Theocracy?</vt:lpstr>
      <vt:lpstr>What is an Oligarchy?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Government</dc:title>
  <cp:lastModifiedBy>ccline1</cp:lastModifiedBy>
  <cp:revision>2</cp:revision>
  <dcterms:modified xsi:type="dcterms:W3CDTF">2018-01-05T21:47:46Z</dcterms:modified>
</cp:coreProperties>
</file>