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Oswald" charset="0"/>
      <p:regular r:id="rId21"/>
      <p:bold r:id="rId22"/>
    </p:embeddedFont>
    <p:embeddedFont>
      <p:font typeface="Average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Elements of a Map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DOGSTAILS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Index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1652850" y="382375"/>
            <a:ext cx="3503100" cy="144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❏"/>
            </a:pPr>
            <a:r>
              <a:rPr lang="en" sz="2400"/>
              <a:t>Does the map have an alphabetical listing of places and a grid? 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09750"/>
            <a:ext cx="8967197" cy="333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Legend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48025" y="1152475"/>
            <a:ext cx="3503100" cy="380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❏"/>
            </a:pPr>
            <a:r>
              <a:rPr lang="en" sz="2400"/>
              <a:t>Also known as a key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❏"/>
            </a:pPr>
            <a:r>
              <a:rPr lang="en" sz="2400"/>
              <a:t>Does the map have a legend that explains the map symbols? 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4050" y="542300"/>
            <a:ext cx="4848249" cy="431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Situation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48025" y="1152475"/>
            <a:ext cx="3503100" cy="380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❏"/>
            </a:pPr>
            <a:r>
              <a:rPr lang="en" sz="2400"/>
              <a:t>Does the map show this location in relation to other places, such as an inset map?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❏"/>
            </a:pPr>
            <a:r>
              <a:rPr lang="en" sz="2400"/>
              <a:t>Inset map is a zoomed in map of a bigger map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1125" y="1170125"/>
            <a:ext cx="5340474" cy="3240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Now Let’s Practice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❏"/>
            </a:pPr>
            <a:r>
              <a:rPr lang="en"/>
              <a:t>We are going to practice to see what map elements certain maps all have and some do not.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3025" y="0"/>
            <a:ext cx="43227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775" y="0"/>
            <a:ext cx="705534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75" y="0"/>
            <a:ext cx="82518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makes a good map?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❏"/>
            </a:pPr>
            <a:r>
              <a:rPr lang="en" i="1"/>
              <a:t>Cartographers</a:t>
            </a:r>
            <a:r>
              <a:rPr lang="en"/>
              <a:t>, people who make maps, have to follow certain rules when they are making maps.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In order to have a map that people can rely on, the cartographer must have certain elements on the map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There is a simple acronym that we use to remember what these elements are</a:t>
            </a:r>
          </a:p>
          <a:p>
            <a:pPr marL="914400" lvl="1" indent="-228600">
              <a:spcBef>
                <a:spcPts val="0"/>
              </a:spcBef>
              <a:buChar char="❏"/>
            </a:pPr>
            <a:r>
              <a:rPr lang="en"/>
              <a:t>DOGSTAILS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7725" y="2961675"/>
            <a:ext cx="1977249" cy="197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does DOGSTAILS stand for?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8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 dirty="0"/>
              <a:t>D</a:t>
            </a:r>
            <a:r>
              <a:rPr lang="en" dirty="0"/>
              <a:t>ate		</a:t>
            </a:r>
            <a:r>
              <a:rPr lang="en" b="1" dirty="0" smtClean="0"/>
              <a:t>T</a:t>
            </a:r>
            <a:r>
              <a:rPr lang="en" dirty="0" smtClean="0"/>
              <a:t>itle</a:t>
            </a:r>
            <a:endParaRPr lang="en" dirty="0"/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 dirty="0" smtClean="0"/>
              <a:t>O</a:t>
            </a:r>
            <a:r>
              <a:rPr lang="en" dirty="0" smtClean="0"/>
              <a:t>rientation	</a:t>
            </a:r>
            <a:r>
              <a:rPr lang="en" b="1" dirty="0" smtClean="0"/>
              <a:t>A</a:t>
            </a:r>
            <a:r>
              <a:rPr lang="en" dirty="0" smtClean="0"/>
              <a:t>uthor</a:t>
            </a:r>
            <a:endParaRPr lang="en" dirty="0"/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 dirty="0"/>
              <a:t>G</a:t>
            </a:r>
            <a:r>
              <a:rPr lang="en" dirty="0"/>
              <a:t>rid	</a:t>
            </a:r>
            <a:r>
              <a:rPr lang="en" dirty="0"/>
              <a:t>	</a:t>
            </a:r>
            <a:r>
              <a:rPr lang="en" b="1" dirty="0" smtClean="0"/>
              <a:t>I</a:t>
            </a:r>
            <a:r>
              <a:rPr lang="en" dirty="0" smtClean="0"/>
              <a:t>ndex</a:t>
            </a:r>
            <a:endParaRPr lang="en" dirty="0"/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 dirty="0" smtClean="0"/>
              <a:t>S</a:t>
            </a:r>
            <a:r>
              <a:rPr lang="en" dirty="0" smtClean="0"/>
              <a:t>cale</a:t>
            </a:r>
            <a:r>
              <a:rPr lang="en" dirty="0"/>
              <a:t>	</a:t>
            </a:r>
            <a:r>
              <a:rPr lang="en" dirty="0" smtClean="0"/>
              <a:t>	</a:t>
            </a:r>
            <a:r>
              <a:rPr lang="en" b="1" dirty="0" smtClean="0"/>
              <a:t>L</a:t>
            </a:r>
            <a:r>
              <a:rPr lang="en" dirty="0" smtClean="0"/>
              <a:t>egend</a:t>
            </a:r>
            <a:endParaRPr lang="en" dirty="0"/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/>
              <a:t>		</a:t>
            </a:r>
            <a:r>
              <a:rPr lang="en" b="1" dirty="0" smtClean="0"/>
              <a:t>S</a:t>
            </a:r>
            <a:r>
              <a:rPr lang="en" dirty="0" smtClean="0"/>
              <a:t>ituation</a:t>
            </a:r>
            <a:endParaRPr lang="en" dirty="0"/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Date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48025" y="1152475"/>
            <a:ext cx="3503100" cy="380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❏"/>
            </a:pPr>
            <a:r>
              <a:rPr lang="en" sz="2400"/>
              <a:t>When was the map made? 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❏"/>
            </a:pPr>
            <a:r>
              <a:rPr lang="en" sz="2400"/>
              <a:t>Is it still reliable?</a:t>
            </a:r>
          </a:p>
          <a:p>
            <a:pPr marL="457200" lvl="0" indent="-381000">
              <a:spcBef>
                <a:spcPts val="0"/>
              </a:spcBef>
              <a:buSzPct val="100000"/>
              <a:buChar char="❏"/>
            </a:pPr>
            <a:r>
              <a:rPr lang="en" sz="2400"/>
              <a:t>Many things can change with the world, so keeping maps up to date is important.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525" y="1152474"/>
            <a:ext cx="4286100" cy="3514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Orientation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48025" y="1152475"/>
            <a:ext cx="3503100" cy="380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❏"/>
            </a:pPr>
            <a:r>
              <a:rPr lang="en" sz="2400"/>
              <a:t>What are the principal directions shown, and how are they shown?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8325" y="1145037"/>
            <a:ext cx="3690600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Grid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48025" y="1152475"/>
            <a:ext cx="3503100" cy="380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❏"/>
            </a:pPr>
            <a:r>
              <a:rPr lang="en" sz="2400"/>
              <a:t>What kind of grid system is used? (Latitude/Longitude or Coordinates?)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7049" y="345374"/>
            <a:ext cx="4906919" cy="258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7050" y="2934200"/>
            <a:ext cx="4906924" cy="20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Scale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48025" y="1152475"/>
            <a:ext cx="3503100" cy="380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❏"/>
            </a:pPr>
            <a:r>
              <a:rPr lang="en" sz="2400"/>
              <a:t>Is there a map scale?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❏"/>
            </a:pPr>
            <a:r>
              <a:rPr lang="en" sz="2400"/>
              <a:t>Uses a ratio to make the map a scaled down version of the real thing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3525" y="1170125"/>
            <a:ext cx="5188075" cy="3411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Title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48025" y="1152475"/>
            <a:ext cx="3503100" cy="380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❏"/>
            </a:pPr>
            <a:r>
              <a:rPr lang="en" sz="2400"/>
              <a:t>What is the title of the map? 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❏"/>
            </a:pPr>
            <a:r>
              <a:rPr lang="en" sz="2400"/>
              <a:t>What is the time and place of the map? 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1750" y="1075746"/>
            <a:ext cx="5672249" cy="351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Author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48025" y="1152475"/>
            <a:ext cx="3503100" cy="380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❏"/>
            </a:pPr>
            <a:r>
              <a:rPr lang="en" sz="2400"/>
              <a:t>Who made the map?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t="24986"/>
          <a:stretch/>
        </p:blipFill>
        <p:spPr>
          <a:xfrm>
            <a:off x="776375" y="1714499"/>
            <a:ext cx="7591249" cy="307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On-screen Show (16:9)</PresentationFormat>
  <Paragraphs>42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Oswald</vt:lpstr>
      <vt:lpstr>Average</vt:lpstr>
      <vt:lpstr>Slate</vt:lpstr>
      <vt:lpstr>Elements of a Map</vt:lpstr>
      <vt:lpstr>What makes a good map?</vt:lpstr>
      <vt:lpstr>What does DOGSTAILS stand for?</vt:lpstr>
      <vt:lpstr>Date</vt:lpstr>
      <vt:lpstr>Orientation</vt:lpstr>
      <vt:lpstr>Grid</vt:lpstr>
      <vt:lpstr>Scale</vt:lpstr>
      <vt:lpstr>Title</vt:lpstr>
      <vt:lpstr>Author</vt:lpstr>
      <vt:lpstr>Index</vt:lpstr>
      <vt:lpstr>Legend</vt:lpstr>
      <vt:lpstr>Situation</vt:lpstr>
      <vt:lpstr>Now Let’s Practice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 Map</dc:title>
  <cp:lastModifiedBy>ccline1</cp:lastModifiedBy>
  <cp:revision>1</cp:revision>
  <dcterms:modified xsi:type="dcterms:W3CDTF">2017-09-15T15:07:50Z</dcterms:modified>
</cp:coreProperties>
</file>