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</p:sldIdLst>
  <p:sldSz cy="5143500" cx="9144000"/>
  <p:notesSz cx="6858000" cy="9144000"/>
  <p:embeddedFontLst>
    <p:embeddedFont>
      <p:font typeface="Montserrat"/>
      <p:regular r:id="rId19"/>
      <p:bold r:id="rId20"/>
      <p:italic r:id="rId21"/>
      <p:boldItalic r:id="rId22"/>
    </p:embeddedFont>
    <p:embeddedFont>
      <p:font typeface="Lato"/>
      <p:regular r:id="rId23"/>
      <p:bold r:id="rId24"/>
      <p:italic r:id="rId25"/>
      <p:boldItalic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-bold.fntdata"/><Relationship Id="rId22" Type="http://schemas.openxmlformats.org/officeDocument/2006/relationships/font" Target="fonts/Montserrat-boldItalic.fntdata"/><Relationship Id="rId21" Type="http://schemas.openxmlformats.org/officeDocument/2006/relationships/font" Target="fonts/Montserrat-italic.fntdata"/><Relationship Id="rId24" Type="http://schemas.openxmlformats.org/officeDocument/2006/relationships/font" Target="fonts/Lato-bold.fntdata"/><Relationship Id="rId23" Type="http://schemas.openxmlformats.org/officeDocument/2006/relationships/font" Target="fonts/Lato-regular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Lato-boldItalic.fntdata"/><Relationship Id="rId25" Type="http://schemas.openxmlformats.org/officeDocument/2006/relationships/font" Target="fonts/Lato-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font" Target="fonts/Montserrat-regular.fntdata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ct val="100000"/>
              <a:buChar char="●"/>
              <a:defRPr sz="1100"/>
            </a:lvl1pPr>
            <a:lvl2pPr lvl="1">
              <a:spcBef>
                <a:spcPts val="0"/>
              </a:spcBef>
              <a:buSzPct val="100000"/>
              <a:buChar char="○"/>
              <a:defRPr sz="1100"/>
            </a:lvl2pPr>
            <a:lvl3pPr lvl="2">
              <a:spcBef>
                <a:spcPts val="0"/>
              </a:spcBef>
              <a:buSzPct val="100000"/>
              <a:buChar char="■"/>
              <a:defRPr sz="1100"/>
            </a:lvl3pPr>
            <a:lvl4pPr lvl="3">
              <a:spcBef>
                <a:spcPts val="0"/>
              </a:spcBef>
              <a:buSzPct val="100000"/>
              <a:buChar char="●"/>
              <a:defRPr sz="1100"/>
            </a:lvl4pPr>
            <a:lvl5pPr lvl="4">
              <a:spcBef>
                <a:spcPts val="0"/>
              </a:spcBef>
              <a:buSzPct val="100000"/>
              <a:buChar char="○"/>
              <a:defRPr sz="1100"/>
            </a:lvl5pPr>
            <a:lvl6pPr lvl="5">
              <a:spcBef>
                <a:spcPts val="0"/>
              </a:spcBef>
              <a:buSzPct val="100000"/>
              <a:buChar char="■"/>
              <a:defRPr sz="1100"/>
            </a:lvl6pPr>
            <a:lvl7pPr lvl="6">
              <a:spcBef>
                <a:spcPts val="0"/>
              </a:spcBef>
              <a:buSzPct val="100000"/>
              <a:buChar char="●"/>
              <a:defRPr sz="1100"/>
            </a:lvl7pPr>
            <a:lvl8pPr lvl="7">
              <a:spcBef>
                <a:spcPts val="0"/>
              </a:spcBef>
              <a:buSzPct val="100000"/>
              <a:buChar char="○"/>
              <a:defRPr sz="1100"/>
            </a:lvl8pPr>
            <a:lvl9pPr lvl="8">
              <a:spcBef>
                <a:spcPts val="0"/>
              </a:spcBef>
              <a:buSzPct val="1000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Shape 13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Shape 19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Shape 19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Shape 20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Shape 20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Shape 21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Shape 13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Shape 14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Shape 15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Shape 15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Shape 16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Shape 17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Shape 17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Shape 18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 rot="5400000">
            <a:off x="7500300" y="504"/>
            <a:ext cx="1643700" cy="1643700"/>
          </a:xfrm>
          <a:prstGeom prst="diagStripe">
            <a:avLst>
              <a:gd fmla="val 0" name="adj"/>
            </a:avLst>
          </a:prstGeom>
          <a:solidFill>
            <a:schemeClr val="lt1">
              <a:alpha val="3030"/>
            </a:schemeClr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grpSp>
        <p:nvGrpSpPr>
          <p:cNvPr id="11" name="Shape 11"/>
          <p:cNvGrpSpPr/>
          <p:nvPr/>
        </p:nvGrpSpPr>
        <p:grpSpPr>
          <a:xfrm>
            <a:off x="0" y="490"/>
            <a:ext cx="5153704" cy="5134399"/>
            <a:chOff x="0" y="75"/>
            <a:chExt cx="5153704" cy="5152950"/>
          </a:xfrm>
        </p:grpSpPr>
        <p:sp>
          <p:nvSpPr>
            <p:cNvPr id="12" name="Shape 12"/>
            <p:cNvSpPr/>
            <p:nvPr/>
          </p:nvSpPr>
          <p:spPr>
            <a:xfrm rot="-5400000">
              <a:off x="454" y="-225"/>
              <a:ext cx="5152800" cy="51537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" name="Shape 13"/>
            <p:cNvSpPr/>
            <p:nvPr/>
          </p:nvSpPr>
          <p:spPr>
            <a:xfrm rot="-5400000">
              <a:off x="150" y="1145825"/>
              <a:ext cx="3996600" cy="3996900"/>
            </a:xfrm>
            <a:prstGeom prst="diagStripe">
              <a:avLst>
                <a:gd fmla="val 58774" name="adj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4" name="Shape 14"/>
            <p:cNvSpPr/>
            <p:nvPr/>
          </p:nvSpPr>
          <p:spPr>
            <a:xfrm rot="-5400000">
              <a:off x="1646" y="-75"/>
              <a:ext cx="2299800" cy="23001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5" name="Shape 15"/>
            <p:cNvSpPr/>
            <p:nvPr/>
          </p:nvSpPr>
          <p:spPr>
            <a:xfrm flipH="1">
              <a:off x="652821" y="590034"/>
              <a:ext cx="2300100" cy="2299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16" name="Shape 16"/>
          <p:cNvSpPr txBox="1"/>
          <p:nvPr>
            <p:ph type="ctrTitle"/>
          </p:nvPr>
        </p:nvSpPr>
        <p:spPr>
          <a:xfrm>
            <a:off x="3537150" y="1578400"/>
            <a:ext cx="5017500" cy="15789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ct val="100000"/>
              <a:defRPr sz="4000"/>
            </a:lvl1pPr>
            <a:lvl2pPr lvl="1">
              <a:spcBef>
                <a:spcPts val="0"/>
              </a:spcBef>
              <a:buSzPct val="100000"/>
              <a:defRPr sz="4000"/>
            </a:lvl2pPr>
            <a:lvl3pPr lvl="2">
              <a:spcBef>
                <a:spcPts val="0"/>
              </a:spcBef>
              <a:buSzPct val="100000"/>
              <a:defRPr sz="4000"/>
            </a:lvl3pPr>
            <a:lvl4pPr lvl="3">
              <a:spcBef>
                <a:spcPts val="0"/>
              </a:spcBef>
              <a:buSzPct val="100000"/>
              <a:defRPr sz="4000"/>
            </a:lvl4pPr>
            <a:lvl5pPr lvl="4">
              <a:spcBef>
                <a:spcPts val="0"/>
              </a:spcBef>
              <a:buSzPct val="100000"/>
              <a:defRPr sz="4000"/>
            </a:lvl5pPr>
            <a:lvl6pPr lvl="5">
              <a:spcBef>
                <a:spcPts val="0"/>
              </a:spcBef>
              <a:buSzPct val="100000"/>
              <a:defRPr sz="4000"/>
            </a:lvl6pPr>
            <a:lvl7pPr lvl="6">
              <a:spcBef>
                <a:spcPts val="0"/>
              </a:spcBef>
              <a:buSzPct val="100000"/>
              <a:defRPr sz="4000"/>
            </a:lvl7pPr>
            <a:lvl8pPr lvl="7">
              <a:spcBef>
                <a:spcPts val="0"/>
              </a:spcBef>
              <a:buSzPct val="100000"/>
              <a:defRPr sz="4000"/>
            </a:lvl8pPr>
            <a:lvl9pPr lvl="8">
              <a:spcBef>
                <a:spcPts val="0"/>
              </a:spcBef>
              <a:buSzPct val="100000"/>
              <a:defRPr sz="4000"/>
            </a:lvl9pPr>
          </a:lstStyle>
          <a:p/>
        </p:txBody>
      </p:sp>
      <p:sp>
        <p:nvSpPr>
          <p:cNvPr id="17" name="Shape 17"/>
          <p:cNvSpPr txBox="1"/>
          <p:nvPr>
            <p:ph idx="1" type="subTitle"/>
          </p:nvPr>
        </p:nvSpPr>
        <p:spPr>
          <a:xfrm>
            <a:off x="5083950" y="3924925"/>
            <a:ext cx="3470700" cy="5061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300"/>
            </a:lvl9pPr>
          </a:lstStyle>
          <a:p/>
        </p:txBody>
      </p:sp>
      <p:sp>
        <p:nvSpPr>
          <p:cNvPr id="18" name="Shape 1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Big number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Shape 106"/>
          <p:cNvGrpSpPr/>
          <p:nvPr/>
        </p:nvGrpSpPr>
        <p:grpSpPr>
          <a:xfrm>
            <a:off x="4406400" y="0"/>
            <a:ext cx="4737600" cy="5143064"/>
            <a:chOff x="4406400" y="0"/>
            <a:chExt cx="4737600" cy="5143064"/>
          </a:xfrm>
        </p:grpSpPr>
        <p:sp>
          <p:nvSpPr>
            <p:cNvPr id="107" name="Shape 107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08" name="Shape 108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09" name="Shape 109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0" name="Shape 110"/>
            <p:cNvSpPr/>
            <p:nvPr/>
          </p:nvSpPr>
          <p:spPr>
            <a:xfrm flipH="1">
              <a:off x="5849857" y="1443955"/>
              <a:ext cx="808800" cy="808799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1" name="Shape 111"/>
            <p:cNvSpPr/>
            <p:nvPr/>
          </p:nvSpPr>
          <p:spPr>
            <a:xfrm rot="-5400000">
              <a:off x="5987080" y="2469465"/>
              <a:ext cx="808800" cy="808799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2" name="Shape 112"/>
            <p:cNvSpPr/>
            <p:nvPr/>
          </p:nvSpPr>
          <p:spPr>
            <a:xfrm flipH="1">
              <a:off x="6222114" y="267695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3" name="Shape 113"/>
            <p:cNvSpPr/>
            <p:nvPr/>
          </p:nvSpPr>
          <p:spPr>
            <a:xfrm rot="-5400000">
              <a:off x="6675341" y="1862017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4" name="Shape 114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5" name="Shape 115"/>
            <p:cNvSpPr/>
            <p:nvPr/>
          </p:nvSpPr>
          <p:spPr>
            <a:xfrm rot="-5400000">
              <a:off x="6861140" y="247781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6" name="Shape 116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7" name="Shape 117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8" name="Shape 118"/>
            <p:cNvSpPr/>
            <p:nvPr/>
          </p:nvSpPr>
          <p:spPr>
            <a:xfrm rot="-5400000">
              <a:off x="7047599" y="309501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9" name="Shape 119"/>
            <p:cNvSpPr/>
            <p:nvPr/>
          </p:nvSpPr>
          <p:spPr>
            <a:xfrm flipH="1">
              <a:off x="7276649" y="33025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0" name="Shape 120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1" name="Shape 121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2" name="Shape 122"/>
            <p:cNvSpPr/>
            <p:nvPr/>
          </p:nvSpPr>
          <p:spPr>
            <a:xfrm rot="-5400000">
              <a:off x="8102490" y="371847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3" name="Shape 123"/>
            <p:cNvSpPr/>
            <p:nvPr/>
          </p:nvSpPr>
          <p:spPr>
            <a:xfrm flipH="1">
              <a:off x="8334532" y="392596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4" name="Shape 124"/>
            <p:cNvSpPr/>
            <p:nvPr/>
          </p:nvSpPr>
          <p:spPr>
            <a:xfrm rot="-5400000">
              <a:off x="8288289" y="433426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125" name="Shape 125"/>
          <p:cNvSpPr txBox="1"/>
          <p:nvPr>
            <p:ph type="title"/>
          </p:nvPr>
        </p:nvSpPr>
        <p:spPr>
          <a:xfrm>
            <a:off x="823850" y="1284675"/>
            <a:ext cx="4776000" cy="13008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ct val="100000"/>
              <a:defRPr sz="8000"/>
            </a:lvl1pPr>
            <a:lvl2pPr lvl="1">
              <a:spcBef>
                <a:spcPts val="0"/>
              </a:spcBef>
              <a:buSzPct val="100000"/>
              <a:defRPr sz="8000"/>
            </a:lvl2pPr>
            <a:lvl3pPr lvl="2">
              <a:spcBef>
                <a:spcPts val="0"/>
              </a:spcBef>
              <a:buSzPct val="100000"/>
              <a:defRPr sz="8000"/>
            </a:lvl3pPr>
            <a:lvl4pPr lvl="3">
              <a:spcBef>
                <a:spcPts val="0"/>
              </a:spcBef>
              <a:buSzPct val="100000"/>
              <a:defRPr sz="8000"/>
            </a:lvl4pPr>
            <a:lvl5pPr lvl="4">
              <a:spcBef>
                <a:spcPts val="0"/>
              </a:spcBef>
              <a:buSzPct val="100000"/>
              <a:defRPr sz="8000"/>
            </a:lvl5pPr>
            <a:lvl6pPr lvl="5">
              <a:spcBef>
                <a:spcPts val="0"/>
              </a:spcBef>
              <a:buSzPct val="100000"/>
              <a:defRPr sz="8000"/>
            </a:lvl6pPr>
            <a:lvl7pPr lvl="6">
              <a:spcBef>
                <a:spcPts val="0"/>
              </a:spcBef>
              <a:buSzPct val="100000"/>
              <a:defRPr sz="8000"/>
            </a:lvl7pPr>
            <a:lvl8pPr lvl="7">
              <a:spcBef>
                <a:spcPts val="0"/>
              </a:spcBef>
              <a:buSzPct val="100000"/>
              <a:defRPr sz="8000"/>
            </a:lvl8pPr>
            <a:lvl9pPr lvl="8">
              <a:spcBef>
                <a:spcPts val="0"/>
              </a:spcBef>
              <a:buSzPct val="100000"/>
              <a:defRPr sz="8000"/>
            </a:lvl9pPr>
          </a:lstStyle>
          <a:p/>
        </p:txBody>
      </p:sp>
      <p:sp>
        <p:nvSpPr>
          <p:cNvPr id="126" name="Shape 126"/>
          <p:cNvSpPr txBox="1"/>
          <p:nvPr>
            <p:ph idx="1" type="body"/>
          </p:nvPr>
        </p:nvSpPr>
        <p:spPr>
          <a:xfrm>
            <a:off x="823850" y="2643124"/>
            <a:ext cx="4776000" cy="12189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27" name="Shape 12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Blank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secHead">
  <p:cSld name="Section header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hape 20"/>
          <p:cNvGrpSpPr/>
          <p:nvPr/>
        </p:nvGrpSpPr>
        <p:grpSpPr>
          <a:xfrm>
            <a:off x="4406400" y="0"/>
            <a:ext cx="4737600" cy="5143064"/>
            <a:chOff x="4406400" y="0"/>
            <a:chExt cx="4737600" cy="5143064"/>
          </a:xfrm>
        </p:grpSpPr>
        <p:sp>
          <p:nvSpPr>
            <p:cNvPr id="21" name="Shape 21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2" name="Shape 22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3" name="Shape 23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4" name="Shape 24"/>
            <p:cNvSpPr/>
            <p:nvPr/>
          </p:nvSpPr>
          <p:spPr>
            <a:xfrm flipH="1">
              <a:off x="5849857" y="1443955"/>
              <a:ext cx="808800" cy="808799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5" name="Shape 25"/>
            <p:cNvSpPr/>
            <p:nvPr/>
          </p:nvSpPr>
          <p:spPr>
            <a:xfrm rot="-5400000">
              <a:off x="5987080" y="2469465"/>
              <a:ext cx="808800" cy="808799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6" name="Shape 26"/>
            <p:cNvSpPr/>
            <p:nvPr/>
          </p:nvSpPr>
          <p:spPr>
            <a:xfrm flipH="1">
              <a:off x="6222114" y="267695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7" name="Shape 27"/>
            <p:cNvSpPr/>
            <p:nvPr/>
          </p:nvSpPr>
          <p:spPr>
            <a:xfrm rot="-5400000">
              <a:off x="6675341" y="1862017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8" name="Shape 28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9" name="Shape 29"/>
            <p:cNvSpPr/>
            <p:nvPr/>
          </p:nvSpPr>
          <p:spPr>
            <a:xfrm rot="-5400000">
              <a:off x="6861140" y="247781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0" name="Shape 30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1" name="Shape 31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2" name="Shape 32"/>
            <p:cNvSpPr/>
            <p:nvPr/>
          </p:nvSpPr>
          <p:spPr>
            <a:xfrm rot="-5400000">
              <a:off x="7047599" y="309501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3" name="Shape 33"/>
            <p:cNvSpPr/>
            <p:nvPr/>
          </p:nvSpPr>
          <p:spPr>
            <a:xfrm flipH="1">
              <a:off x="7276649" y="33025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4" name="Shape 34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5" name="Shape 35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6" name="Shape 36"/>
            <p:cNvSpPr/>
            <p:nvPr/>
          </p:nvSpPr>
          <p:spPr>
            <a:xfrm rot="-5400000">
              <a:off x="8102490" y="371847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7" name="Shape 37"/>
            <p:cNvSpPr/>
            <p:nvPr/>
          </p:nvSpPr>
          <p:spPr>
            <a:xfrm flipH="1">
              <a:off x="8334532" y="392596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8" name="Shape 38"/>
            <p:cNvSpPr/>
            <p:nvPr/>
          </p:nvSpPr>
          <p:spPr>
            <a:xfrm rot="-5400000">
              <a:off x="8288289" y="433426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39" name="Shape 39"/>
          <p:cNvSpPr txBox="1"/>
          <p:nvPr>
            <p:ph type="title"/>
          </p:nvPr>
        </p:nvSpPr>
        <p:spPr>
          <a:xfrm>
            <a:off x="823850" y="2053000"/>
            <a:ext cx="4587000" cy="11487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x">
  <p:cSld name="Title and bod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Shape 42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43" name="Shape 43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4" name="Shape 44"/>
            <p:cNvSpPr/>
            <p:nvPr/>
          </p:nvSpPr>
          <p:spPr>
            <a:xfrm flipH="1">
              <a:off x="229050" y="58848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45" name="Shape 45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ColTx">
  <p:cSld name="Title and two columns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Shape 49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50" name="Shape 50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1" name="Shape 51"/>
            <p:cNvSpPr/>
            <p:nvPr/>
          </p:nvSpPr>
          <p:spPr>
            <a:xfrm flipH="1">
              <a:off x="229050" y="58848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52" name="Shape 52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53" name="Shape 53"/>
          <p:cNvSpPr txBox="1"/>
          <p:nvPr>
            <p:ph idx="1" type="body"/>
          </p:nvPr>
        </p:nvSpPr>
        <p:spPr>
          <a:xfrm>
            <a:off x="1297500" y="1567550"/>
            <a:ext cx="3403200" cy="29112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54" name="Shape 54"/>
          <p:cNvSpPr txBox="1"/>
          <p:nvPr>
            <p:ph idx="2" type="body"/>
          </p:nvPr>
        </p:nvSpPr>
        <p:spPr>
          <a:xfrm>
            <a:off x="4933221" y="1567550"/>
            <a:ext cx="3403200" cy="29112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55" name="Shape 55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Title only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Shape 57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58" name="Shape 58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9" name="Shape 59"/>
            <p:cNvSpPr/>
            <p:nvPr/>
          </p:nvSpPr>
          <p:spPr>
            <a:xfrm flipH="1">
              <a:off x="229050" y="58848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60" name="Shape 60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61" name="Shape 61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One column tex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Shape 63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64" name="Shape 64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5" name="Shape 65"/>
            <p:cNvSpPr/>
            <p:nvPr/>
          </p:nvSpPr>
          <p:spPr>
            <a:xfrm flipH="1">
              <a:off x="229050" y="58848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66" name="Shape 66"/>
          <p:cNvSpPr txBox="1"/>
          <p:nvPr>
            <p:ph type="title"/>
          </p:nvPr>
        </p:nvSpPr>
        <p:spPr>
          <a:xfrm>
            <a:off x="1297500" y="393750"/>
            <a:ext cx="3798900" cy="14931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67" name="Shape 67"/>
          <p:cNvSpPr txBox="1"/>
          <p:nvPr>
            <p:ph idx="1" type="body"/>
          </p:nvPr>
        </p:nvSpPr>
        <p:spPr>
          <a:xfrm>
            <a:off x="1297500" y="1972550"/>
            <a:ext cx="3798900" cy="24159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68" name="Shape 6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ain poin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Shape 70"/>
          <p:cNvGrpSpPr/>
          <p:nvPr/>
        </p:nvGrpSpPr>
        <p:grpSpPr>
          <a:xfrm>
            <a:off x="4406400" y="0"/>
            <a:ext cx="4737600" cy="5143500"/>
            <a:chOff x="4406400" y="0"/>
            <a:chExt cx="4737600" cy="5143500"/>
          </a:xfrm>
        </p:grpSpPr>
        <p:sp>
          <p:nvSpPr>
            <p:cNvPr id="71" name="Shape 71"/>
            <p:cNvSpPr/>
            <p:nvPr/>
          </p:nvSpPr>
          <p:spPr>
            <a:xfrm rot="5400000">
              <a:off x="4407900" y="-1500"/>
              <a:ext cx="47346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2" name="Shape 72"/>
            <p:cNvSpPr/>
            <p:nvPr/>
          </p:nvSpPr>
          <p:spPr>
            <a:xfrm rot="5400000">
              <a:off x="4840825" y="6000"/>
              <a:ext cx="42987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3" name="Shape 73"/>
            <p:cNvSpPr/>
            <p:nvPr/>
          </p:nvSpPr>
          <p:spPr>
            <a:xfrm rot="-5400000">
              <a:off x="5618399" y="123664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4" name="Shape 74"/>
            <p:cNvSpPr/>
            <p:nvPr/>
          </p:nvSpPr>
          <p:spPr>
            <a:xfrm flipH="1">
              <a:off x="5849857" y="1444077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5" name="Shape 75"/>
            <p:cNvSpPr/>
            <p:nvPr/>
          </p:nvSpPr>
          <p:spPr>
            <a:xfrm rot="-5400000">
              <a:off x="5987080" y="2469742"/>
              <a:ext cx="808800" cy="808799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6" name="Shape 76"/>
            <p:cNvSpPr/>
            <p:nvPr/>
          </p:nvSpPr>
          <p:spPr>
            <a:xfrm flipH="1">
              <a:off x="6222114" y="267717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7" name="Shape 77"/>
            <p:cNvSpPr/>
            <p:nvPr/>
          </p:nvSpPr>
          <p:spPr>
            <a:xfrm rot="-5400000">
              <a:off x="6675341" y="186224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8" name="Shape 78"/>
            <p:cNvSpPr/>
            <p:nvPr/>
          </p:nvSpPr>
          <p:spPr>
            <a:xfrm flipH="1">
              <a:off x="6908099" y="206968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9" name="Shape 79"/>
            <p:cNvSpPr/>
            <p:nvPr/>
          </p:nvSpPr>
          <p:spPr>
            <a:xfrm rot="-5400000">
              <a:off x="6861140" y="247808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0" name="Shape 80"/>
            <p:cNvSpPr/>
            <p:nvPr/>
          </p:nvSpPr>
          <p:spPr>
            <a:xfrm flipH="1">
              <a:off x="7965266" y="2693191"/>
              <a:ext cx="808800" cy="808799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1" name="Shape 81"/>
            <p:cNvSpPr/>
            <p:nvPr/>
          </p:nvSpPr>
          <p:spPr>
            <a:xfrm flipH="1">
              <a:off x="8145082" y="330903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2" name="Shape 82"/>
            <p:cNvSpPr/>
            <p:nvPr/>
          </p:nvSpPr>
          <p:spPr>
            <a:xfrm rot="-5400000">
              <a:off x="7047599" y="309534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3" name="Shape 83"/>
            <p:cNvSpPr/>
            <p:nvPr/>
          </p:nvSpPr>
          <p:spPr>
            <a:xfrm flipH="1">
              <a:off x="7276649" y="330278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4" name="Shape 84"/>
            <p:cNvSpPr/>
            <p:nvPr/>
          </p:nvSpPr>
          <p:spPr>
            <a:xfrm rot="-5400000">
              <a:off x="7227414" y="37111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5" name="Shape 85"/>
            <p:cNvSpPr/>
            <p:nvPr/>
          </p:nvSpPr>
          <p:spPr>
            <a:xfrm flipH="1">
              <a:off x="7462448" y="391862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6" name="Shape 86"/>
            <p:cNvSpPr/>
            <p:nvPr/>
          </p:nvSpPr>
          <p:spPr>
            <a:xfrm rot="-5400000">
              <a:off x="8102490" y="371885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7" name="Shape 87"/>
            <p:cNvSpPr/>
            <p:nvPr/>
          </p:nvSpPr>
          <p:spPr>
            <a:xfrm flipH="1">
              <a:off x="8334532" y="392629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8" name="Shape 88"/>
            <p:cNvSpPr/>
            <p:nvPr/>
          </p:nvSpPr>
          <p:spPr>
            <a:xfrm rot="-5400000">
              <a:off x="8288289" y="433470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89" name="Shape 89"/>
          <p:cNvSpPr txBox="1"/>
          <p:nvPr>
            <p:ph type="title"/>
          </p:nvPr>
        </p:nvSpPr>
        <p:spPr>
          <a:xfrm>
            <a:off x="823850" y="866775"/>
            <a:ext cx="4587000" cy="35211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90" name="Shape 90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ection title and description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Shape 92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93" name="Shape 93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94" name="Shape 94"/>
            <p:cNvSpPr/>
            <p:nvPr/>
          </p:nvSpPr>
          <p:spPr>
            <a:xfrm flipH="1">
              <a:off x="229050" y="58848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95" name="Shape 95"/>
          <p:cNvSpPr txBox="1"/>
          <p:nvPr>
            <p:ph type="title"/>
          </p:nvPr>
        </p:nvSpPr>
        <p:spPr>
          <a:xfrm>
            <a:off x="1297500" y="1658325"/>
            <a:ext cx="3036300" cy="17517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96" name="Shape 96"/>
          <p:cNvSpPr txBox="1"/>
          <p:nvPr>
            <p:ph idx="1" type="subTitle"/>
          </p:nvPr>
        </p:nvSpPr>
        <p:spPr>
          <a:xfrm>
            <a:off x="1297500" y="3538000"/>
            <a:ext cx="3036300" cy="5061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300"/>
            </a:lvl9pPr>
          </a:lstStyle>
          <a:p/>
        </p:txBody>
      </p:sp>
      <p:sp>
        <p:nvSpPr>
          <p:cNvPr id="97" name="Shape 97"/>
          <p:cNvSpPr txBox="1"/>
          <p:nvPr>
            <p:ph idx="2" type="body"/>
          </p:nvPr>
        </p:nvSpPr>
        <p:spPr>
          <a:xfrm>
            <a:off x="4648200" y="1696600"/>
            <a:ext cx="3676800" cy="23475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98" name="Shape 9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Caption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Shape 100"/>
          <p:cNvGrpSpPr/>
          <p:nvPr/>
        </p:nvGrpSpPr>
        <p:grpSpPr>
          <a:xfrm>
            <a:off x="0" y="4128571"/>
            <a:ext cx="698925" cy="684657"/>
            <a:chOff x="0" y="3785671"/>
            <a:chExt cx="698925" cy="684657"/>
          </a:xfrm>
        </p:grpSpPr>
        <p:sp>
          <p:nvSpPr>
            <p:cNvPr id="101" name="Shape 101"/>
            <p:cNvSpPr/>
            <p:nvPr/>
          </p:nvSpPr>
          <p:spPr>
            <a:xfrm rot="-5400000">
              <a:off x="0" y="3785671"/>
              <a:ext cx="544800" cy="544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02" name="Shape 102"/>
            <p:cNvSpPr/>
            <p:nvPr/>
          </p:nvSpPr>
          <p:spPr>
            <a:xfrm flipH="1">
              <a:off x="154125" y="3925528"/>
              <a:ext cx="544800" cy="544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103" name="Shape 103"/>
          <p:cNvSpPr txBox="1"/>
          <p:nvPr>
            <p:ph idx="1" type="body"/>
          </p:nvPr>
        </p:nvSpPr>
        <p:spPr>
          <a:xfrm>
            <a:off x="812725" y="4305375"/>
            <a:ext cx="6936000" cy="5238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104" name="Shape 10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focus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SzPct val="100000"/>
              <a:buFont typeface="Lato"/>
              <a:buChar char="●"/>
              <a:defRPr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SzPct val="1000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SzPct val="1000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SzPct val="1000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SzPct val="1000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SzPct val="1000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SzPct val="1000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SzPct val="1000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SzPct val="1000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/>
          <p:nvPr>
            <p:ph type="ctrTitle"/>
          </p:nvPr>
        </p:nvSpPr>
        <p:spPr>
          <a:xfrm>
            <a:off x="3537150" y="1578400"/>
            <a:ext cx="5017500" cy="15789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Continents, Oceans, Latitude, and Longitude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/>
              <a:t>Important Lines to Remember</a:t>
            </a:r>
          </a:p>
        </p:txBody>
      </p:sp>
      <p:sp>
        <p:nvSpPr>
          <p:cNvPr id="194" name="Shape 194"/>
          <p:cNvSpPr txBox="1"/>
          <p:nvPr>
            <p:ph idx="1" type="body"/>
          </p:nvPr>
        </p:nvSpPr>
        <p:spPr>
          <a:xfrm>
            <a:off x="74000" y="1430800"/>
            <a:ext cx="8794500" cy="36510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55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SzPct val="100000"/>
              <a:buFont typeface="Lato"/>
              <a:buChar char="❏"/>
            </a:pPr>
            <a:r>
              <a:rPr lang="en" sz="2000"/>
              <a:t>Along with the Primes Meridian you have the International Dateline</a:t>
            </a:r>
          </a:p>
          <a:p>
            <a:pPr indent="-3429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ct val="100000"/>
              <a:buChar char="❏"/>
            </a:pPr>
            <a:r>
              <a:rPr lang="en" sz="1800"/>
              <a:t>This is at 180 degrees Longitude</a:t>
            </a:r>
          </a:p>
          <a:p>
            <a:pPr indent="-355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ct val="100000"/>
              <a:buChar char="❏"/>
            </a:pPr>
            <a:r>
              <a:rPr lang="en" sz="2000"/>
              <a:t>We use these two lines not only to determine longitude, but also time</a:t>
            </a:r>
          </a:p>
          <a:p>
            <a:pPr indent="-3429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ct val="100000"/>
              <a:buChar char="❏"/>
            </a:pPr>
            <a:r>
              <a:rPr lang="en" sz="1800"/>
              <a:t>The International Dateline is where our days officially begin!</a:t>
            </a:r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18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Shape 19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2425" y="390625"/>
            <a:ext cx="8679149" cy="4555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Shape 20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9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000"/>
              <a:t>Latitude and Longitude Practice</a:t>
            </a:r>
          </a:p>
        </p:txBody>
      </p:sp>
      <p:sp>
        <p:nvSpPr>
          <p:cNvPr id="210" name="Shape 210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457200" lvl="0" marL="457200" rtl="0">
              <a:spcBef>
                <a:spcPts val="0"/>
              </a:spcBef>
              <a:buSzPct val="100000"/>
              <a:buChar char="❏"/>
            </a:pPr>
            <a:r>
              <a:rPr lang="en" sz="3600"/>
              <a:t>Now that we have labeled our map, let's practice using latitude and longitude!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6" name="Shape 216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217" name="Shape 217"/>
          <p:cNvPicPr preferRelativeResize="0"/>
          <p:nvPr/>
        </p:nvPicPr>
        <p:blipFill rotWithShape="1">
          <a:blip r:embed="rId3">
            <a:alphaModFix/>
          </a:blip>
          <a:srcRect b="57076" l="0" r="0" t="0"/>
          <a:stretch/>
        </p:blipFill>
        <p:spPr>
          <a:xfrm>
            <a:off x="0" y="0"/>
            <a:ext cx="9143999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000"/>
              <a:t>The Continents and Oceans</a:t>
            </a:r>
          </a:p>
        </p:txBody>
      </p:sp>
      <p:sp>
        <p:nvSpPr>
          <p:cNvPr id="140" name="Shape 140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/>
              <a:t>On the first page of your packet, label the map with the ocean and continents.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2400"/>
          </a:p>
          <a:p>
            <a:pPr lvl="0">
              <a:spcBef>
                <a:spcPts val="0"/>
              </a:spcBef>
              <a:buNone/>
            </a:pPr>
            <a:r>
              <a:rPr lang="en" sz="2400"/>
              <a:t>Time to complete: 10 minutes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000"/>
              <a:t>Cardinal Directions</a:t>
            </a:r>
          </a:p>
        </p:txBody>
      </p:sp>
      <p:sp>
        <p:nvSpPr>
          <p:cNvPr id="146" name="Shape 146"/>
          <p:cNvSpPr txBox="1"/>
          <p:nvPr>
            <p:ph idx="1" type="body"/>
          </p:nvPr>
        </p:nvSpPr>
        <p:spPr>
          <a:xfrm>
            <a:off x="88700" y="1307850"/>
            <a:ext cx="4080300" cy="37371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81000" lvl="0" marL="457200">
              <a:spcBef>
                <a:spcPts val="0"/>
              </a:spcBef>
              <a:buSzPct val="100000"/>
              <a:buChar char="❏"/>
            </a:pPr>
            <a:r>
              <a:rPr lang="en" sz="2400"/>
              <a:t>The cardinal directions are what we use to determine the direction in which we are going.</a:t>
            </a:r>
          </a:p>
          <a:p>
            <a:pPr indent="-381000" lvl="0" marL="457200" rtl="0">
              <a:spcBef>
                <a:spcPts val="0"/>
              </a:spcBef>
              <a:buSzPct val="100000"/>
              <a:buChar char="❏"/>
            </a:pPr>
            <a:r>
              <a:rPr lang="en" sz="2400"/>
              <a:t>It uses the North Pole as the reference point.</a:t>
            </a:r>
          </a:p>
          <a:p>
            <a:pPr indent="-381000" lvl="0" marL="457200">
              <a:spcBef>
                <a:spcPts val="0"/>
              </a:spcBef>
              <a:buSzPct val="100000"/>
              <a:buChar char="❏"/>
            </a:pPr>
            <a:r>
              <a:rPr lang="en" sz="2400"/>
              <a:t>Compass is the tool used with the cardinal directions</a:t>
            </a:r>
          </a:p>
        </p:txBody>
      </p:sp>
      <p:pic>
        <p:nvPicPr>
          <p:cNvPr id="147" name="Shape 1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97149" y="1307850"/>
            <a:ext cx="3593867" cy="3530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000"/>
              <a:t>Latitude and Longitude</a:t>
            </a:r>
          </a:p>
        </p:txBody>
      </p:sp>
      <p:sp>
        <p:nvSpPr>
          <p:cNvPr id="153" name="Shape 153"/>
          <p:cNvSpPr txBox="1"/>
          <p:nvPr>
            <p:ph idx="1" type="body"/>
          </p:nvPr>
        </p:nvSpPr>
        <p:spPr>
          <a:xfrm>
            <a:off x="69750" y="1370200"/>
            <a:ext cx="9004500" cy="35019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55600" lvl="0" marL="457200" rtl="0">
              <a:spcBef>
                <a:spcPts val="0"/>
              </a:spcBef>
              <a:buSzPct val="100000"/>
              <a:buChar char="❏"/>
            </a:pPr>
            <a:r>
              <a:rPr lang="en" sz="2000"/>
              <a:t>To figure out exactly where we are in the world, we also use Latitude and Longitude</a:t>
            </a:r>
          </a:p>
          <a:p>
            <a:pPr indent="-355600" lvl="0" marL="457200" rtl="0">
              <a:spcBef>
                <a:spcPts val="0"/>
              </a:spcBef>
              <a:buSzPct val="100000"/>
              <a:buChar char="❏"/>
            </a:pPr>
            <a:r>
              <a:rPr lang="en" sz="2000"/>
              <a:t>When using Latitude and Longitude, it creates </a:t>
            </a:r>
            <a:r>
              <a:rPr i="1" lang="en" sz="2000"/>
              <a:t>coordinates</a:t>
            </a:r>
            <a:r>
              <a:rPr lang="en" sz="2000"/>
              <a:t> for people to locate you.</a:t>
            </a:r>
          </a:p>
          <a:p>
            <a:pPr indent="-342900" lvl="1" marL="914400" rtl="0">
              <a:spcBef>
                <a:spcPts val="0"/>
              </a:spcBef>
              <a:buSzPct val="100000"/>
              <a:buChar char="❏"/>
            </a:pPr>
            <a:r>
              <a:rPr lang="en" sz="1800"/>
              <a:t>For example, telling someone you’re coordinates are 60 degrees North 80 degrees West</a:t>
            </a:r>
          </a:p>
          <a:p>
            <a:pPr indent="-355600" lvl="0" marL="457200" rtl="0">
              <a:spcBef>
                <a:spcPts val="0"/>
              </a:spcBef>
              <a:buSzPct val="100000"/>
              <a:buChar char="❏"/>
            </a:pPr>
            <a:r>
              <a:rPr lang="en" sz="2000"/>
              <a:t>When saying latitude and longitude, you always start with latitude first, then longitude </a:t>
            </a:r>
          </a:p>
          <a:p>
            <a:pPr indent="-355600" lvl="0" marL="457200">
              <a:spcBef>
                <a:spcPts val="0"/>
              </a:spcBef>
              <a:buSzPct val="100000"/>
              <a:buChar char="❏"/>
            </a:pPr>
            <a:r>
              <a:rPr lang="en" sz="2000"/>
              <a:t>We also use degrees when giving out latitude and longitude</a:t>
            </a: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000"/>
              <a:t>Latitude</a:t>
            </a:r>
          </a:p>
        </p:txBody>
      </p:sp>
      <p:sp>
        <p:nvSpPr>
          <p:cNvPr id="159" name="Shape 159"/>
          <p:cNvSpPr txBox="1"/>
          <p:nvPr>
            <p:ph idx="1" type="body"/>
          </p:nvPr>
        </p:nvSpPr>
        <p:spPr>
          <a:xfrm>
            <a:off x="125725" y="1431850"/>
            <a:ext cx="3981600" cy="35265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81000" lvl="0" marL="457200" rtl="0">
              <a:spcBef>
                <a:spcPts val="0"/>
              </a:spcBef>
              <a:buSzPct val="100000"/>
              <a:buChar char="❏"/>
            </a:pPr>
            <a:r>
              <a:rPr lang="en" sz="2400"/>
              <a:t>Lines used for location that measure </a:t>
            </a:r>
            <a:r>
              <a:rPr b="1" i="1" lang="en" sz="2400"/>
              <a:t>North and South </a:t>
            </a:r>
            <a:r>
              <a:rPr lang="en" sz="2400"/>
              <a:t>directions.</a:t>
            </a:r>
          </a:p>
          <a:p>
            <a:pPr indent="-381000" lvl="0" marL="457200" rtl="0">
              <a:spcBef>
                <a:spcPts val="0"/>
              </a:spcBef>
              <a:buSzPct val="100000"/>
              <a:buChar char="❏"/>
            </a:pPr>
            <a:r>
              <a:rPr lang="en" sz="2400"/>
              <a:t>Latitude lines are also known as </a:t>
            </a:r>
            <a:r>
              <a:rPr b="1" i="1" lang="en" sz="2400"/>
              <a:t>parallels </a:t>
            </a:r>
            <a:r>
              <a:rPr lang="en" sz="2400"/>
              <a:t>because they never touch</a:t>
            </a:r>
          </a:p>
        </p:txBody>
      </p:sp>
      <p:pic>
        <p:nvPicPr>
          <p:cNvPr id="160" name="Shape 1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77425" y="666075"/>
            <a:ext cx="4326350" cy="4398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/>
              <a:t>Longitude </a:t>
            </a:r>
          </a:p>
        </p:txBody>
      </p:sp>
      <p:sp>
        <p:nvSpPr>
          <p:cNvPr id="166" name="Shape 166"/>
          <p:cNvSpPr txBox="1"/>
          <p:nvPr>
            <p:ph idx="1" type="body"/>
          </p:nvPr>
        </p:nvSpPr>
        <p:spPr>
          <a:xfrm>
            <a:off x="125725" y="1431850"/>
            <a:ext cx="3981600" cy="35265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81000" lvl="0" marL="457200" rtl="0">
              <a:spcBef>
                <a:spcPts val="0"/>
              </a:spcBef>
              <a:buSzPct val="100000"/>
              <a:buChar char="❏"/>
            </a:pPr>
            <a:r>
              <a:rPr lang="en" sz="2400"/>
              <a:t>Lines used for location that measure </a:t>
            </a:r>
            <a:r>
              <a:rPr b="1" i="1" lang="en" sz="2400"/>
              <a:t>East and West </a:t>
            </a:r>
            <a:r>
              <a:rPr b="1" i="1" lang="en" sz="2400"/>
              <a:t> </a:t>
            </a:r>
            <a:r>
              <a:rPr lang="en" sz="2400"/>
              <a:t>directions.</a:t>
            </a:r>
          </a:p>
          <a:p>
            <a:pPr indent="-381000" lvl="0" marL="457200" rtl="0">
              <a:spcBef>
                <a:spcPts val="0"/>
              </a:spcBef>
              <a:buSzPct val="100000"/>
              <a:buChar char="❏"/>
            </a:pPr>
            <a:r>
              <a:rPr lang="en" sz="2400"/>
              <a:t>Longitude lines  are also known as </a:t>
            </a:r>
            <a:r>
              <a:rPr b="1" i="1" lang="en" sz="2400"/>
              <a:t>meridians</a:t>
            </a:r>
          </a:p>
          <a:p>
            <a:pPr indent="-342900" lvl="1" marL="914400" rtl="0">
              <a:spcBef>
                <a:spcPts val="0"/>
              </a:spcBef>
              <a:buSzPct val="100000"/>
              <a:buChar char="❏"/>
            </a:pPr>
            <a:r>
              <a:rPr lang="en" sz="1800"/>
              <a:t>These lines meet together and both the North and South Poles</a:t>
            </a:r>
          </a:p>
        </p:txBody>
      </p:sp>
      <p:pic>
        <p:nvPicPr>
          <p:cNvPr id="167" name="Shape 1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20675" y="898775"/>
            <a:ext cx="3981600" cy="3981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000"/>
              <a:t>Latitude and Longitude</a:t>
            </a:r>
          </a:p>
        </p:txBody>
      </p:sp>
      <p:sp>
        <p:nvSpPr>
          <p:cNvPr id="173" name="Shape 173"/>
          <p:cNvSpPr txBox="1"/>
          <p:nvPr>
            <p:ph idx="1" type="body"/>
          </p:nvPr>
        </p:nvSpPr>
        <p:spPr>
          <a:xfrm>
            <a:off x="111000" y="1307850"/>
            <a:ext cx="3873000" cy="37371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55600" lvl="0" marL="457200" rtl="0">
              <a:spcBef>
                <a:spcPts val="0"/>
              </a:spcBef>
              <a:buSzPct val="100000"/>
              <a:buChar char="❏"/>
            </a:pPr>
            <a:r>
              <a:rPr lang="en" sz="2000"/>
              <a:t>Combining Latitude and Longitude on a map or globe gives us a </a:t>
            </a:r>
            <a:r>
              <a:rPr b="1" i="1" lang="en" sz="2000"/>
              <a:t>grid</a:t>
            </a:r>
            <a:r>
              <a:rPr lang="en" sz="2000"/>
              <a:t> to use to locate people</a:t>
            </a:r>
          </a:p>
          <a:p>
            <a:pPr indent="-355600" lvl="0" marL="457200">
              <a:spcBef>
                <a:spcPts val="0"/>
              </a:spcBef>
              <a:buSzPct val="100000"/>
              <a:buChar char="❏"/>
            </a:pPr>
            <a:r>
              <a:rPr lang="en" sz="2000"/>
              <a:t>This is where coordinates come into play</a:t>
            </a:r>
          </a:p>
        </p:txBody>
      </p:sp>
      <p:pic>
        <p:nvPicPr>
          <p:cNvPr id="174" name="Shape 1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36400" y="1221124"/>
            <a:ext cx="4855200" cy="3589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000"/>
              <a:t>Important Lines to Remember</a:t>
            </a:r>
          </a:p>
        </p:txBody>
      </p:sp>
      <p:sp>
        <p:nvSpPr>
          <p:cNvPr id="180" name="Shape 180"/>
          <p:cNvSpPr txBox="1"/>
          <p:nvPr>
            <p:ph idx="1" type="body"/>
          </p:nvPr>
        </p:nvSpPr>
        <p:spPr>
          <a:xfrm>
            <a:off x="74000" y="1430800"/>
            <a:ext cx="2985000" cy="36510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55600" lvl="0" marL="457200" rtl="0">
              <a:spcBef>
                <a:spcPts val="0"/>
              </a:spcBef>
              <a:buSzPct val="100000"/>
              <a:buChar char="❏"/>
            </a:pPr>
            <a:r>
              <a:rPr lang="en" sz="2000"/>
              <a:t>The Tropics</a:t>
            </a:r>
          </a:p>
          <a:p>
            <a:pPr indent="-342900" lvl="1" marL="914400" rtl="0">
              <a:spcBef>
                <a:spcPts val="0"/>
              </a:spcBef>
              <a:buSzPct val="100000"/>
              <a:buChar char="❏"/>
            </a:pPr>
            <a:r>
              <a:rPr lang="en" sz="1800"/>
              <a:t>Tropic of Cancer</a:t>
            </a:r>
          </a:p>
          <a:p>
            <a:pPr indent="-342900" lvl="2" marL="1371600" rtl="0">
              <a:spcBef>
                <a:spcPts val="0"/>
              </a:spcBef>
              <a:buSzPct val="100000"/>
              <a:buChar char="❏"/>
            </a:pPr>
            <a:r>
              <a:rPr lang="en" sz="1800"/>
              <a:t>23 ½ degrees North Latitude</a:t>
            </a:r>
          </a:p>
          <a:p>
            <a:pPr indent="-342900" lvl="1" marL="914400" rtl="0">
              <a:spcBef>
                <a:spcPts val="0"/>
              </a:spcBef>
              <a:buSzPct val="100000"/>
              <a:buChar char="❏"/>
            </a:pPr>
            <a:r>
              <a:rPr lang="en" sz="1800"/>
              <a:t>Tropic of Capricorn </a:t>
            </a:r>
          </a:p>
          <a:p>
            <a:pPr indent="-342900" lvl="2" marL="1371600">
              <a:spcBef>
                <a:spcPts val="0"/>
              </a:spcBef>
              <a:buSzPct val="100000"/>
              <a:buChar char="❏"/>
            </a:pPr>
            <a:r>
              <a:rPr lang="en" sz="1800"/>
              <a:t>23 ½ degrees South Latitude</a:t>
            </a:r>
          </a:p>
        </p:txBody>
      </p:sp>
      <p:pic>
        <p:nvPicPr>
          <p:cNvPr id="181" name="Shape 1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58999" y="1143400"/>
            <a:ext cx="6084999" cy="3297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/>
              <a:t>Important Lines to Remember</a:t>
            </a:r>
          </a:p>
        </p:txBody>
      </p:sp>
      <p:sp>
        <p:nvSpPr>
          <p:cNvPr id="187" name="Shape 187"/>
          <p:cNvSpPr txBox="1"/>
          <p:nvPr>
            <p:ph idx="1" type="body"/>
          </p:nvPr>
        </p:nvSpPr>
        <p:spPr>
          <a:xfrm>
            <a:off x="74000" y="1430800"/>
            <a:ext cx="2985000" cy="36510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55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SzPct val="100000"/>
              <a:buFont typeface="Lato"/>
              <a:buChar char="❏"/>
            </a:pPr>
            <a:r>
              <a:rPr lang="en" sz="2000"/>
              <a:t>Equator</a:t>
            </a:r>
          </a:p>
          <a:p>
            <a:pPr indent="-3429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ct val="100000"/>
              <a:buChar char="❏"/>
            </a:pPr>
            <a:r>
              <a:rPr lang="en" sz="1800"/>
              <a:t>Splits the Earth into the Northern and Southern Hemispheres </a:t>
            </a:r>
          </a:p>
          <a:p>
            <a:pPr indent="-355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ct val="100000"/>
              <a:buChar char="❏"/>
            </a:pPr>
            <a:r>
              <a:rPr lang="en" sz="2000"/>
              <a:t>Prime Meridian </a:t>
            </a:r>
          </a:p>
          <a:p>
            <a:pPr indent="-342900" lvl="1" marL="914400" rtl="0">
              <a:spcBef>
                <a:spcPts val="0"/>
              </a:spcBef>
              <a:buSzPct val="100000"/>
              <a:buChar char="❏"/>
            </a:pPr>
            <a:r>
              <a:rPr lang="en" sz="1800"/>
              <a:t>Splits the Earth into the Eastern and Western Hemispheres</a:t>
            </a:r>
          </a:p>
        </p:txBody>
      </p:sp>
      <p:pic>
        <p:nvPicPr>
          <p:cNvPr id="188" name="Shape 18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59375" y="992775"/>
            <a:ext cx="4722375" cy="3880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Focus">
  <a:themeElements>
    <a:clrScheme name="Focus">
      <a:dk1>
        <a:srgbClr val="1B212C"/>
      </a:dk1>
      <a:lt1>
        <a:srgbClr val="FFFFFF"/>
      </a:lt1>
      <a:dk2>
        <a:srgbClr val="D9D9D9"/>
      </a:dk2>
      <a:lt2>
        <a:srgbClr val="82C7A5"/>
      </a:lt2>
      <a:accent1>
        <a:srgbClr val="0145AC"/>
      </a:accent1>
      <a:accent2>
        <a:srgbClr val="EECE1A"/>
      </a:accent2>
      <a:accent3>
        <a:srgbClr val="4E5567"/>
      </a:accent3>
      <a:accent4>
        <a:srgbClr val="F4D6AD"/>
      </a:accent4>
      <a:accent5>
        <a:srgbClr val="7890CD"/>
      </a:accent5>
      <a:accent6>
        <a:srgbClr val="F15E22"/>
      </a:accent6>
      <a:hlink>
        <a:srgbClr val="7890CD"/>
      </a:hlink>
      <a:folHlink>
        <a:srgbClr val="7890C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