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860a5df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860a5d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6513caf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6513ca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7437" y="200120"/>
            <a:ext cx="9657119" cy="410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6412" y="3793143"/>
            <a:ext cx="2539166" cy="274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7" name="Google Shape;87;p13"/>
          <p:cNvSpPr txBox="1"/>
          <p:nvPr/>
        </p:nvSpPr>
        <p:spPr>
          <a:xfrm>
            <a:off x="2030870" y="2649054"/>
            <a:ext cx="843549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War I’s Effect on Germany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1623456" y="1119436"/>
            <a:ext cx="8945077" cy="1554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The Rise of Nazism</a:t>
            </a:r>
            <a:endParaRPr b="1" i="0" sz="60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326" y="3793143"/>
            <a:ext cx="3823534" cy="2743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45130" y="3793143"/>
            <a:ext cx="3810000" cy="27432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418852" y="71222"/>
            <a:ext cx="112303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A Change in Government</a:t>
            </a:r>
            <a:endParaRPr b="1" i="0" sz="72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771041" y="1772529"/>
            <a:ext cx="10609721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Hitler was named Chancellor of Germany in 1933.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made sure that laws were passed to give him more power and he set up an autocratic government (complete control, dictator).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Hitler and his followers, called the National Socialists—or </a:t>
            </a: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Nazis</a:t>
            </a: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soon had all the power in Germany.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55" y="0"/>
            <a:ext cx="104181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/>
          <p:nvPr/>
        </p:nvSpPr>
        <p:spPr>
          <a:xfrm>
            <a:off x="5240975" y="5079650"/>
            <a:ext cx="5762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latin typeface="Arial"/>
                <a:ea typeface="Arial"/>
                <a:cs typeface="Arial"/>
                <a:sym typeface="Arial"/>
              </a:rPr>
              <a:t>Hitler becomes chancellor</a:t>
            </a:r>
            <a:endParaRPr b="1" i="0" sz="5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134212" y="-172650"/>
            <a:ext cx="119256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Hitler’s New Power</a:t>
            </a:r>
            <a:endParaRPr b="1" i="0" sz="90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771041" y="1772529"/>
            <a:ext cx="10609721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did Hitler &amp; the Nazis do?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Began to rebuild the military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Opened factories to build weapons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 unemployed people to work building a superior highway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economy improved, but the people lost many of their civil rights…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"/>
            <a:ext cx="5995900" cy="40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1900" y="0"/>
            <a:ext cx="5659775" cy="40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0575" y="4002275"/>
            <a:ext cx="5790857" cy="29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133" y="98474"/>
            <a:ext cx="104777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8449" y="0"/>
            <a:ext cx="8935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1523101" y="-94275"/>
            <a:ext cx="91056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 cap="non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Hitler</a:t>
            </a:r>
            <a:r>
              <a:rPr b="1" lang="en-US" sz="9000">
                <a:solidFill>
                  <a:srgbClr val="FFD937"/>
                </a:solidFill>
              </a:rPr>
              <a:t>’s </a:t>
            </a:r>
            <a:r>
              <a:rPr b="1" lang="en-US" sz="9000" cap="non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Actions</a:t>
            </a:r>
            <a:endParaRPr b="1" sz="9000" cap="non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/>
        </p:nvSpPr>
        <p:spPr>
          <a:xfrm>
            <a:off x="771041" y="1772529"/>
            <a:ext cx="10609721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Germans who spoke against the Nazis were imprisoned or murdered.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Hitler’s military strength grew, and he began to make plans to go to war.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1936, he sent troops into former German territories that were lost in WWI.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1938, German troops controlled Austria &amp; Czechoslovakia.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2772120" y="-127558"/>
            <a:ext cx="678423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 cap="non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Europe Reacts</a:t>
            </a:r>
            <a:endParaRPr b="1" sz="9000" cap="non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 txBox="1"/>
          <p:nvPr/>
        </p:nvSpPr>
        <p:spPr>
          <a:xfrm>
            <a:off x="771041" y="1772529"/>
            <a:ext cx="1060972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countries protested, but did nothing to stop Hitler.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1939, Germany invaded Poland.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France &amp; Great Britain decided something had to be done and declared war on Germany.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World War II had begun…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640" y="0"/>
            <a:ext cx="122576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474" y="0"/>
            <a:ext cx="115350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91456" y="44718"/>
            <a:ext cx="113842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WWI’s Effect on Germany</a:t>
            </a:r>
            <a:endParaRPr b="1" i="0" sz="72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25" y="1171700"/>
            <a:ext cx="11411700" cy="56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44538" y="1626753"/>
            <a:ext cx="504666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 had many problems after WWI: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Lost lands that contained valuable natural resources,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½ million Germans died,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 million were wounded,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Industry (factories) &amp; farms in the country had been destroyed, and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Highways, bridges, &amp; roads were demolished.</a:t>
            </a:r>
            <a:endParaRPr/>
          </a:p>
        </p:txBody>
      </p:sp>
      <p:pic>
        <p:nvPicPr>
          <p:cNvPr descr="trench.jpg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3026" y="3386552"/>
            <a:ext cx="4170087" cy="2898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as mask ww1.jpg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2805" y="1562928"/>
            <a:ext cx="2357675" cy="259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econd_world_war_europe_animation_small" id="229" name="Google Shape;22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5948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2"/>
          <p:cNvSpPr txBox="1"/>
          <p:nvPr/>
        </p:nvSpPr>
        <p:spPr>
          <a:xfrm>
            <a:off x="7219948" y="599171"/>
            <a:ext cx="4403188" cy="566308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 II Europe</a:t>
            </a: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countries are </a:t>
            </a: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Allied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Allied-controlled.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Axis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Axis controlled countries.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Soviet Union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colored </a:t>
            </a:r>
            <a:r>
              <a:rPr lang="en-US" sz="2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green 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(prior to joining the Allies in 1941).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751228" y="137482"/>
            <a:ext cx="1084175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Solving Germany’s Problems</a:t>
            </a:r>
            <a:endParaRPr b="1" i="0" sz="60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771041" y="1772529"/>
            <a:ext cx="1060972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0322" lvl="0" marL="40462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Government worked to fix these things, but a major obstacle stood in the way…</a:t>
            </a:r>
            <a:endParaRPr/>
          </a:p>
          <a:p>
            <a:pPr indent="-290322" lvl="0" marL="40462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Treaty of Versailles:</a:t>
            </a:r>
            <a:endParaRPr/>
          </a:p>
          <a:p>
            <a:pPr indent="-461772" lvl="1" marL="103327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Germany had to pay reparations to the Allied countries for war damages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Millions of dollars were leaving the country for France &amp; Great Britain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Also, because Germany was forbidden to have a large army or navy, many military people lost their jobs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pression-France" id="114" name="Google Shape;1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37" y="0"/>
            <a:ext cx="108979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/>
          <p:nvPr/>
        </p:nvSpPr>
        <p:spPr>
          <a:xfrm>
            <a:off x="2347700" y="5339176"/>
            <a:ext cx="40881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latin typeface="Arial"/>
                <a:ea typeface="Arial"/>
                <a:cs typeface="Arial"/>
                <a:sym typeface="Arial"/>
              </a:rPr>
              <a:t>Unemployment Line</a:t>
            </a:r>
            <a:endParaRPr b="1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517071" y="172276"/>
            <a:ext cx="112004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Germany’s Economic Depression</a:t>
            </a:r>
            <a:endParaRPr b="1" i="0" sz="54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771041" y="1772529"/>
            <a:ext cx="6527829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Prices went up as goods became scarce.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 items such as food and clothing were not always available.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Men had trouble finding jobs to support their families.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value of German money suffered from inflation…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heel barrel Germany.bmp"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5058" y="2177823"/>
            <a:ext cx="30480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3838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hart-Value of German Currency-1914 to 1923" id="130" name="Google Shape;130;p18"/>
          <p:cNvPicPr preferRelativeResize="0"/>
          <p:nvPr/>
        </p:nvPicPr>
        <p:blipFill rotWithShape="1">
          <a:blip r:embed="rId3">
            <a:alphaModFix/>
          </a:blip>
          <a:srcRect b="8321" l="3279" r="3278" t="4366"/>
          <a:stretch/>
        </p:blipFill>
        <p:spPr>
          <a:xfrm>
            <a:off x="304800" y="304800"/>
            <a:ext cx="5629275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Heather\My Documents\Germany &amp; Great Depression\50 Million Marks.jpg" id="131" name="Google Shape;13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1737" y="3873650"/>
            <a:ext cx="5562600" cy="245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Heather\My Documents\Germany &amp; Great Depression\Mark Flag.jpg" id="137" name="Google Shape;13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1884200" y="5807600"/>
            <a:ext cx="85899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The deutschmark in 1923 was only good for making kites…</a:t>
            </a:r>
            <a:endParaRPr b="1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Heather\My Documents\Germany &amp; Great Depression\Buring Marks.jpg"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2000254" y="0"/>
            <a:ext cx="81513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FFD937"/>
                </a:solidFill>
                <a:latin typeface="Arial"/>
                <a:ea typeface="Arial"/>
                <a:cs typeface="Arial"/>
                <a:sym typeface="Arial"/>
              </a:rPr>
              <a:t>Adolf Hitler</a:t>
            </a:r>
            <a:endParaRPr b="1" i="0" sz="9000" u="none" cap="none" strike="noStrike">
              <a:solidFill>
                <a:srgbClr val="FFD9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14" y="1304539"/>
            <a:ext cx="11411580" cy="53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771041" y="1772529"/>
            <a:ext cx="10609721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772" lvl="0" marL="57607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things got worse, people blamed the government…</a:t>
            </a:r>
            <a:endParaRPr/>
          </a:p>
          <a:p>
            <a:pPr indent="-461772" lvl="0" marL="57607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Adolf Hitler came on the scene with a promise to fix Germany’s problems.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blamed the Treaty of Versailles for many of the problems.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also said that Jews were controlling German banks &amp; money.</a:t>
            </a:r>
            <a:endParaRPr/>
          </a:p>
          <a:p>
            <a:pPr indent="-4572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 blamed Jews  for the fact that Germans were not able to make a good living.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